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2.jpg" ContentType="image/jpg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0693400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45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48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911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14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888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84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7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916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7798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28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81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34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65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3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95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45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0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7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314"/>
            <a:ext cx="2283074" cy="755730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3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seg-social.gob.es/" TargetMode="External"/><Relationship Id="rId2" Type="http://schemas.openxmlformats.org/officeDocument/2006/relationships/hyperlink" Target="https://sede.seg-social.gob.es/wps/portal/sede/sede/Ciudadanos/informes%20y%20certificados/201864/!ut/p/z1/jZBBb4MwDIX_SnvgOGygQ2U3NE1dOzhUFWqay5SyEFIBQUlatP36pt1p0gbzwZKt71nvGSgQoB27SMGsVB1r3Hyg8XsUxIsgwSBb4foF0yJ_K5JoG63CGPZjACYI9D96_KPSSf1mCnAJQp0_5wJoz2z9ILtKAbl13XIz-5yVXFtZyZJ9KAMkxGAZL5wtOnb4HuwOjDh31kSjjt9fTLtjtHQeNK-45to_a7eure3Nk4ceDsPgC6VEw_1StR7-JqmVsUB-krDjBvq2IF_ZK54em0tWpfMr7lVrcg!!/dz/d5/L2dBISEvZ0FBIS9nQSEh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3F144-0286-4002-B14A-C955D4833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492443"/>
          </a:xfrm>
        </p:spPr>
        <p:txBody>
          <a:bodyPr/>
          <a:lstStyle/>
          <a:p>
            <a:pPr algn="ctr"/>
            <a:r>
              <a:rPr lang="es-ES" sz="3200" b="1" dirty="0"/>
              <a:t>SOLICITUD VIDA LABORAL PASO A PASO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47C045-7698-4D5A-8985-A1AF16F64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00" y="3297175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7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60" y="126339"/>
            <a:ext cx="8890635" cy="25730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400" b="1" spc="-5" dirty="0">
                <a:latin typeface="Calibri"/>
                <a:cs typeface="Calibri"/>
              </a:rPr>
              <a:t>PASOS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PARA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DESCARGAR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TU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VIDA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LABORAL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LA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NUEVA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PLATAFORMA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LA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SEGURIDAD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SOCIAL</a:t>
            </a:r>
            <a:endParaRPr sz="1400">
              <a:latin typeface="Calibri"/>
              <a:cs typeface="Calibri"/>
            </a:endParaRPr>
          </a:p>
          <a:p>
            <a:pPr marL="469900" marR="4437380" indent="-228600">
              <a:lnSpc>
                <a:spcPct val="110000"/>
              </a:lnSpc>
              <a:spcBef>
                <a:spcPts val="810"/>
              </a:spcBef>
            </a:pPr>
            <a:r>
              <a:rPr sz="1400" b="1" spc="-5" dirty="0">
                <a:latin typeface="Calibri"/>
                <a:cs typeface="Calibri"/>
              </a:rPr>
              <a:t>1.</a:t>
            </a:r>
            <a:r>
              <a:rPr sz="1400" b="1" spc="1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Entra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la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pagina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Web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(enlace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directo</a:t>
            </a:r>
            <a:r>
              <a:rPr sz="1400" b="1" dirty="0">
                <a:latin typeface="Calibri"/>
                <a:cs typeface="Calibri"/>
              </a:rPr>
              <a:t> a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vida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Laboral) </a:t>
            </a:r>
            <a:r>
              <a:rPr sz="1400" b="1" spc="-30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https://sede.seg-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social.gob.es/wps/portal/sede/sede/Ciudadanos/informes%20y%20certificados/201864/!ut/p/z1/jZBBb4MwDIX</a:t>
            </a:r>
            <a:endParaRPr sz="1400">
              <a:latin typeface="Calibri"/>
              <a:cs typeface="Calibri"/>
            </a:endParaRPr>
          </a:p>
          <a:p>
            <a:pPr marL="469900" marR="5080">
              <a:lnSpc>
                <a:spcPct val="109600"/>
              </a:lnSpc>
              <a:spcBef>
                <a:spcPts val="5"/>
              </a:spcBef>
            </a:pP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_SnvgOGygQ2U3NE1dOzhUFWqay5SyEFIBQUlatP36pt1p0gbzwZKt71nvGSgQoB27SMGsVB1r3Hyg8XsUxIsgwSBb4f </a:t>
            </a:r>
            <a:r>
              <a:rPr sz="1400" b="1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oF0yJ_K5JoG63CGPZjACYI9D96_KPSSf1mCnAJQp0_5wJoz2z9ILtKAbl13XIz- </a:t>
            </a:r>
            <a:r>
              <a:rPr sz="1400" b="1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5yVXFtZyZJ9KAMkxGAZL5wtOnb4HuwOjDh31kSjjt9fTLtjtHQeNK-45to_a7eure3Nk4ceDsPgC6VEw_1StR7-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70"/>
              </a:spcBef>
            </a:pP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JqmVsUB-krDjBvq2IF_ZK54em0tWpfMr7lVrcg!!/dz/d5/L2dBISEvZ0FBIS9nQSEh/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o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https://sede.seg-social.gob.es/</a:t>
            </a:r>
            <a:r>
              <a:rPr sz="1400" b="1" spc="32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Pestaña: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Ciudadanos</a:t>
            </a:r>
            <a:r>
              <a:rPr sz="1400" b="1" spc="3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y Certificados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Informes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02739" y="3086586"/>
            <a:ext cx="7486015" cy="34685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8875" y="5838825"/>
            <a:ext cx="8956025" cy="9720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En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el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siguiente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paso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debemos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seleccionar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si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tenemos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clave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permanente,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certificado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digital,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clave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pin…</a:t>
            </a:r>
            <a:endParaRPr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b="1" spc="-5" dirty="0">
                <a:latin typeface="Calibri"/>
                <a:cs typeface="Calibri"/>
              </a:rPr>
              <a:t>(yo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accedí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con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certificado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digital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en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este ejemplo)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1714" y="271272"/>
            <a:ext cx="8639809" cy="50539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795" y="885825"/>
            <a:ext cx="863981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795" y="1081786"/>
            <a:ext cx="8639810" cy="53992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BA49B38-DB3E-4A6F-8CBE-0FCF2B3F7E44}"/>
              </a:ext>
            </a:extLst>
          </p:cNvPr>
          <p:cNvSpPr txBox="1"/>
          <p:nvPr/>
        </p:nvSpPr>
        <p:spPr>
          <a:xfrm>
            <a:off x="1536700" y="6829425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ESCOGEMOS NUESTRO CERTIFICADO DIGITAL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794" y="271272"/>
            <a:ext cx="8639810" cy="53992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A767EF5-4F53-42DE-ADD3-2AF60E45D242}"/>
              </a:ext>
            </a:extLst>
          </p:cNvPr>
          <p:cNvSpPr txBox="1"/>
          <p:nvPr/>
        </p:nvSpPr>
        <p:spPr>
          <a:xfrm>
            <a:off x="1140738" y="6175891"/>
            <a:ext cx="83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YA PODEMOS VER EN PANTALLA NUESTRA VIDA LABORAL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794" y="271272"/>
            <a:ext cx="8639810" cy="53992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BC3442B-0909-4B78-A34B-DBBF5195B82A}"/>
              </a:ext>
            </a:extLst>
          </p:cNvPr>
          <p:cNvSpPr txBox="1"/>
          <p:nvPr/>
        </p:nvSpPr>
        <p:spPr>
          <a:xfrm>
            <a:off x="899794" y="5991225"/>
            <a:ext cx="8790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POR ULTIMO DESCARGAMOS NUESTRO PDF Y LO GUARDAMOS PARA PODER IMPRIMIR.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161</Words>
  <Application>Microsoft Office PowerPoint</Application>
  <PresentationFormat>Personalizado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Espiral</vt:lpstr>
      <vt:lpstr>SOLICITUD VIDA LABORAL PASO A PASO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SOLICITUD VIDA LABORAL PASO A PASO</dc:title>
  <dc:creator>PCDN</dc:creator>
  <cp:lastModifiedBy>PCDN</cp:lastModifiedBy>
  <cp:revision>2</cp:revision>
  <dcterms:created xsi:type="dcterms:W3CDTF">2021-06-28T11:42:15Z</dcterms:created>
  <dcterms:modified xsi:type="dcterms:W3CDTF">2021-06-28T11:50:45Z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2021-06-28T00:00:00Z</vt:filetime>
  </property>
</Properties>
</file>